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Monterchi" charset="1" panose="02000503060000020004"/>
      <p:regular r:id="rId7"/>
    </p:embeddedFont>
    <p:embeddedFont>
      <p:font typeface="Dancing Script" charset="1" panose="03080600040507000D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13223" y="-1034246"/>
            <a:ext cx="6635386" cy="6635386"/>
          </a:xfrm>
          <a:custGeom>
            <a:avLst/>
            <a:gdLst/>
            <a:ahLst/>
            <a:cxnLst/>
            <a:rect r="r" b="b" t="t" l="l"/>
            <a:pathLst>
              <a:path h="6635386" w="6635386">
                <a:moveTo>
                  <a:pt x="0" y="0"/>
                </a:moveTo>
                <a:lnTo>
                  <a:pt x="6635385" y="0"/>
                </a:lnTo>
                <a:lnTo>
                  <a:pt x="6635385" y="6635385"/>
                </a:lnTo>
                <a:lnTo>
                  <a:pt x="0" y="6635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70179" y="4006963"/>
            <a:ext cx="4120357" cy="1416373"/>
          </a:xfrm>
          <a:custGeom>
            <a:avLst/>
            <a:gdLst/>
            <a:ahLst/>
            <a:cxnLst/>
            <a:rect r="r" b="b" t="t" l="l"/>
            <a:pathLst>
              <a:path h="1416373" w="4120357">
                <a:moveTo>
                  <a:pt x="0" y="0"/>
                </a:moveTo>
                <a:lnTo>
                  <a:pt x="4120358" y="0"/>
                </a:lnTo>
                <a:lnTo>
                  <a:pt x="4120358" y="1416372"/>
                </a:lnTo>
                <a:lnTo>
                  <a:pt x="0" y="1416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0158" y="2019146"/>
            <a:ext cx="2499685" cy="26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84"/>
              </a:lnSpc>
              <a:spcBef>
                <a:spcPct val="0"/>
              </a:spcBef>
            </a:pPr>
            <a:r>
              <a:rPr lang="en-US" sz="1984" spc="293" strike="noStrike" u="none">
                <a:solidFill>
                  <a:srgbClr val="64637F"/>
                </a:solidFill>
                <a:latin typeface="Monterchi"/>
                <a:ea typeface="Monterchi"/>
                <a:cs typeface="Monterchi"/>
                <a:sym typeface="Monterchi"/>
              </a:rPr>
              <a:t>BABY BENNETT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0800000">
            <a:off x="3139842" y="1981046"/>
            <a:ext cx="1141800" cy="2048072"/>
          </a:xfrm>
          <a:custGeom>
            <a:avLst/>
            <a:gdLst/>
            <a:ahLst/>
            <a:cxnLst/>
            <a:rect r="r" b="b" t="t" l="l"/>
            <a:pathLst>
              <a:path h="2048072" w="1141800">
                <a:moveTo>
                  <a:pt x="0" y="0"/>
                </a:moveTo>
                <a:lnTo>
                  <a:pt x="1141801" y="0"/>
                </a:lnTo>
                <a:lnTo>
                  <a:pt x="1141801" y="2048073"/>
                </a:lnTo>
                <a:lnTo>
                  <a:pt x="0" y="20480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-527184" y="1981046"/>
            <a:ext cx="1167341" cy="2093886"/>
          </a:xfrm>
          <a:custGeom>
            <a:avLst/>
            <a:gdLst/>
            <a:ahLst/>
            <a:cxnLst/>
            <a:rect r="r" b="b" t="t" l="l"/>
            <a:pathLst>
              <a:path h="2093886" w="1167341">
                <a:moveTo>
                  <a:pt x="1167342" y="0"/>
                </a:moveTo>
                <a:lnTo>
                  <a:pt x="0" y="0"/>
                </a:lnTo>
                <a:lnTo>
                  <a:pt x="0" y="2093886"/>
                </a:lnTo>
                <a:lnTo>
                  <a:pt x="1167342" y="2093886"/>
                </a:lnTo>
                <a:lnTo>
                  <a:pt x="1167342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0158" y="2669321"/>
            <a:ext cx="2499685" cy="1659166"/>
          </a:xfrm>
          <a:custGeom>
            <a:avLst/>
            <a:gdLst/>
            <a:ahLst/>
            <a:cxnLst/>
            <a:rect r="r" b="b" t="t" l="l"/>
            <a:pathLst>
              <a:path h="1659166" w="2499685">
                <a:moveTo>
                  <a:pt x="0" y="0"/>
                </a:moveTo>
                <a:lnTo>
                  <a:pt x="2499684" y="0"/>
                </a:lnTo>
                <a:lnTo>
                  <a:pt x="2499684" y="1659166"/>
                </a:lnTo>
                <a:lnTo>
                  <a:pt x="0" y="16591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40158" y="453150"/>
            <a:ext cx="2499685" cy="134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08"/>
              </a:lnSpc>
            </a:pPr>
            <a:r>
              <a:rPr lang="en-US" sz="4960" strike="noStrike" u="none">
                <a:solidFill>
                  <a:srgbClr val="939E7D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Baby on</a:t>
            </a:r>
          </a:p>
          <a:p>
            <a:pPr algn="ctr" marL="0" indent="0" lvl="0">
              <a:lnSpc>
                <a:spcPts val="5208"/>
              </a:lnSpc>
            </a:pPr>
            <a:r>
              <a:rPr lang="en-US" sz="4960" strike="noStrike" u="none">
                <a:solidFill>
                  <a:srgbClr val="939E7D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the Way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728967" y="4884750"/>
            <a:ext cx="821751" cy="284326"/>
          </a:xfrm>
          <a:custGeom>
            <a:avLst/>
            <a:gdLst/>
            <a:ahLst/>
            <a:cxnLst/>
            <a:rect r="r" b="b" t="t" l="l"/>
            <a:pathLst>
              <a:path h="284326" w="821751">
                <a:moveTo>
                  <a:pt x="0" y="0"/>
                </a:moveTo>
                <a:lnTo>
                  <a:pt x="821751" y="0"/>
                </a:lnTo>
                <a:lnTo>
                  <a:pt x="821751" y="284326"/>
                </a:lnTo>
                <a:lnTo>
                  <a:pt x="0" y="2843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63101" y="4676114"/>
            <a:ext cx="2053797" cy="208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53"/>
              </a:lnSpc>
              <a:spcBef>
                <a:spcPct val="0"/>
              </a:spcBef>
            </a:pPr>
            <a:r>
              <a:rPr lang="en-US" sz="1653" strike="noStrike" u="none">
                <a:solidFill>
                  <a:srgbClr val="FFF8EE"/>
                </a:solidFill>
                <a:latin typeface="Monterchi"/>
                <a:ea typeface="Monterchi"/>
                <a:cs typeface="Monterchi"/>
                <a:sym typeface="Monterchi"/>
              </a:rPr>
              <a:t>Arriving August 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DAGXAi1qRAw</dc:identifier>
  <dcterms:modified xsi:type="dcterms:W3CDTF">2011-08-01T06:04:30Z</dcterms:modified>
  <cp:revision>1</cp:revision>
  <dc:title>Birth Announcement in Beige Olive Green Light Brown Watercolor Boho Style</dc:title>
</cp:coreProperties>
</file>