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Cormorant Garamond" charset="1" panose="00000500000000000000"/>
      <p:regular r:id="rId7"/>
    </p:embeddedFont>
    <p:embeddedFont>
      <p:font typeface="Brittany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-94500" y="392062"/>
            <a:ext cx="3969000" cy="0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-94500" y="4253270"/>
            <a:ext cx="3969000" cy="0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366188" y="-194077"/>
            <a:ext cx="0" cy="5598577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3390188" y="18000"/>
            <a:ext cx="0" cy="5598577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-94500" y="4928062"/>
            <a:ext cx="3969000" cy="0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783026" y="1252936"/>
            <a:ext cx="2200186" cy="2555979"/>
            <a:chOff x="0" y="0"/>
            <a:chExt cx="546608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439410" cy="6348730"/>
            </a:xfrm>
            <a:custGeom>
              <a:avLst/>
              <a:gdLst/>
              <a:ahLst/>
              <a:cxnLst/>
              <a:rect r="r" b="b" t="t" l="l"/>
              <a:pathLst>
                <a:path h="6348730" w="543941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7650" y="294640"/>
              <a:ext cx="4889500" cy="4693920"/>
            </a:xfrm>
            <a:custGeom>
              <a:avLst/>
              <a:gdLst/>
              <a:ahLst/>
              <a:cxnLst/>
              <a:rect r="r" b="b" t="t" l="l"/>
              <a:pathLst>
                <a:path h="4693920" w="488950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2"/>
              <a:stretch>
                <a:fillRect l="-43093" t="-18870" r="-41207" b="-23435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270" y="6350"/>
              <a:ext cx="5457190" cy="6342380"/>
            </a:xfrm>
            <a:custGeom>
              <a:avLst/>
              <a:gdLst/>
              <a:ahLst/>
              <a:cxnLst/>
              <a:rect r="r" b="b" t="t" l="l"/>
              <a:pathLst>
                <a:path h="6342380" w="545719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7620" y="0"/>
              <a:ext cx="5458460" cy="6344920"/>
            </a:xfrm>
            <a:custGeom>
              <a:avLst/>
              <a:gdLst/>
              <a:ahLst/>
              <a:cxnLst/>
              <a:rect r="r" b="b" t="t" l="l"/>
              <a:pathLst>
                <a:path h="6344920" w="545846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72432" y="4473856"/>
            <a:ext cx="1140379" cy="19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4"/>
              </a:lnSpc>
            </a:pPr>
            <a:r>
              <a:rPr lang="en-US" sz="1074">
                <a:solidFill>
                  <a:srgbClr val="AE84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Born 20 May 2030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597061" y="4454686"/>
            <a:ext cx="0" cy="257190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1668103" y="4473856"/>
            <a:ext cx="874858" cy="19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4"/>
              </a:lnSpc>
            </a:pPr>
            <a:r>
              <a:rPr lang="en-US" sz="1074">
                <a:solidFill>
                  <a:srgbClr val="AE84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Weight 3.6kg</a:t>
            </a:r>
          </a:p>
        </p:txBody>
      </p:sp>
      <p:sp>
        <p:nvSpPr>
          <p:cNvPr name="AutoShape 15" id="15"/>
          <p:cNvSpPr/>
          <p:nvPr/>
        </p:nvSpPr>
        <p:spPr>
          <a:xfrm>
            <a:off x="2444523" y="4454686"/>
            <a:ext cx="0" cy="257190"/>
          </a:xfrm>
          <a:prstGeom prst="line">
            <a:avLst/>
          </a:prstGeom>
          <a:ln cap="flat" w="9525">
            <a:solidFill>
              <a:srgbClr val="ECC9C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true" rot="0">
            <a:off x="-94500" y="-445081"/>
            <a:ext cx="2112248" cy="1132933"/>
          </a:xfrm>
          <a:custGeom>
            <a:avLst/>
            <a:gdLst/>
            <a:ahLst/>
            <a:cxnLst/>
            <a:rect r="r" b="b" t="t" l="l"/>
            <a:pathLst>
              <a:path h="1132933" w="2112248">
                <a:moveTo>
                  <a:pt x="0" y="1132933"/>
                </a:moveTo>
                <a:lnTo>
                  <a:pt x="2112248" y="1132933"/>
                </a:lnTo>
                <a:lnTo>
                  <a:pt x="2112248" y="0"/>
                </a:lnTo>
                <a:lnTo>
                  <a:pt x="0" y="0"/>
                </a:lnTo>
                <a:lnTo>
                  <a:pt x="0" y="113293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878188" y="4743534"/>
            <a:ext cx="2112248" cy="1132933"/>
          </a:xfrm>
          <a:custGeom>
            <a:avLst/>
            <a:gdLst/>
            <a:ahLst/>
            <a:cxnLst/>
            <a:rect r="r" b="b" t="t" l="l"/>
            <a:pathLst>
              <a:path h="1132933" w="2112248">
                <a:moveTo>
                  <a:pt x="0" y="0"/>
                </a:moveTo>
                <a:lnTo>
                  <a:pt x="2112247" y="0"/>
                </a:lnTo>
                <a:lnTo>
                  <a:pt x="2112247" y="1132932"/>
                </a:lnTo>
                <a:lnTo>
                  <a:pt x="0" y="11329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400000">
            <a:off x="3105812" y="4622835"/>
            <a:ext cx="905773" cy="313397"/>
          </a:xfrm>
          <a:custGeom>
            <a:avLst/>
            <a:gdLst/>
            <a:ahLst/>
            <a:cxnLst/>
            <a:rect r="r" b="b" t="t" l="l"/>
            <a:pathLst>
              <a:path h="313397" w="905773">
                <a:moveTo>
                  <a:pt x="0" y="0"/>
                </a:moveTo>
                <a:lnTo>
                  <a:pt x="905773" y="0"/>
                </a:lnTo>
                <a:lnTo>
                  <a:pt x="905773" y="313397"/>
                </a:lnTo>
                <a:lnTo>
                  <a:pt x="0" y="313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773163" y="875202"/>
            <a:ext cx="2210049" cy="2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7"/>
              </a:lnSpc>
            </a:pPr>
            <a:r>
              <a:rPr lang="en-US" sz="1653">
                <a:solidFill>
                  <a:srgbClr val="AE84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INTRODUCING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27142" y="4473856"/>
            <a:ext cx="874858" cy="19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4"/>
              </a:lnSpc>
            </a:pPr>
            <a:r>
              <a:rPr lang="en-US" sz="1074">
                <a:solidFill>
                  <a:srgbClr val="AE84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Length 63cm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84975" y="3352233"/>
            <a:ext cx="2210049" cy="33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149">
                <a:solidFill>
                  <a:srgbClr val="AE8462"/>
                </a:solidFill>
                <a:latin typeface="Brittany"/>
                <a:ea typeface="Brittany"/>
                <a:cs typeface="Brittany"/>
                <a:sym typeface="Brittany"/>
              </a:rPr>
              <a:t>Olivia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DAGXAmDiaIo</dc:identifier>
  <dcterms:modified xsi:type="dcterms:W3CDTF">2011-08-01T06:04:30Z</dcterms:modified>
  <cp:revision>1</cp:revision>
  <dc:title>Pastel Pink and White Baby Girl Birth Announcement</dc:title>
</cp:coreProperties>
</file>