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udio/mpeg" Extension="mp3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Amsterdam Four" charset="1" panose="02000500000000000000"/>
      <p:regular r:id="rId7"/>
    </p:embeddedFont>
    <p:embeddedFont>
      <p:font typeface="Glacial Indifference" charset="1" panose="00000000000000000000"/>
      <p:regular r:id="rId8"/>
    </p:embeddedFont>
    <p:embeddedFont>
      <p:font typeface="Glacial Indifference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jpeg" Type="http://schemas.openxmlformats.org/officeDocument/2006/relationships/image"/><Relationship Id="rId13" Target="../media/aADrzA1UMJs.mp3" Type="http://schemas.microsoft.com/office/2007/relationships/media"/><Relationship Id="rId14" Target="../media/aADrzA1UMJs.mp3" Type="http://schemas.openxmlformats.org/officeDocument/2006/relationships/audio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3771900" cy="5324475"/>
          </a:xfrm>
          <a:custGeom>
            <a:avLst/>
            <a:gdLst/>
            <a:ahLst/>
            <a:cxnLst/>
            <a:rect r="r" b="b" t="t" l="l"/>
            <a:pathLst>
              <a:path h="5324475" w="3771900">
                <a:moveTo>
                  <a:pt x="0" y="0"/>
                </a:moveTo>
                <a:lnTo>
                  <a:pt x="3771900" y="0"/>
                </a:lnTo>
                <a:lnTo>
                  <a:pt x="3771900" y="5324475"/>
                </a:lnTo>
                <a:lnTo>
                  <a:pt x="0" y="53244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19" t="-5091" r="-3547" b="-22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118493">
            <a:off x="2189356" y="2044574"/>
            <a:ext cx="1069470" cy="1080272"/>
          </a:xfrm>
          <a:custGeom>
            <a:avLst/>
            <a:gdLst/>
            <a:ahLst/>
            <a:cxnLst/>
            <a:rect r="r" b="b" t="t" l="l"/>
            <a:pathLst>
              <a:path h="1080272" w="1069470">
                <a:moveTo>
                  <a:pt x="0" y="0"/>
                </a:moveTo>
                <a:lnTo>
                  <a:pt x="1069470" y="0"/>
                </a:lnTo>
                <a:lnTo>
                  <a:pt x="1069470" y="1080273"/>
                </a:lnTo>
                <a:lnTo>
                  <a:pt x="0" y="10802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2186058">
            <a:off x="1929023" y="1334853"/>
            <a:ext cx="1289158" cy="1110258"/>
            <a:chOff x="0" y="0"/>
            <a:chExt cx="1718877" cy="1480345"/>
          </a:xfrm>
        </p:grpSpPr>
        <p:sp>
          <p:nvSpPr>
            <p:cNvPr name="Freeform 5" id="5"/>
            <p:cNvSpPr/>
            <p:nvPr/>
          </p:nvSpPr>
          <p:spPr>
            <a:xfrm flipH="false" flipV="false" rot="5788301">
              <a:off x="240531" y="-90204"/>
              <a:ext cx="1237814" cy="1589489"/>
            </a:xfrm>
            <a:custGeom>
              <a:avLst/>
              <a:gdLst/>
              <a:ahLst/>
              <a:cxnLst/>
              <a:rect r="r" b="b" t="t" l="l"/>
              <a:pathLst>
                <a:path h="1589489" w="1237814">
                  <a:moveTo>
                    <a:pt x="0" y="0"/>
                  </a:moveTo>
                  <a:lnTo>
                    <a:pt x="1237815" y="0"/>
                  </a:lnTo>
                  <a:lnTo>
                    <a:pt x="1237815" y="1589489"/>
                  </a:lnTo>
                  <a:lnTo>
                    <a:pt x="0" y="1589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4214377">
              <a:off x="334331" y="83891"/>
              <a:ext cx="1050216" cy="1348592"/>
            </a:xfrm>
            <a:custGeom>
              <a:avLst/>
              <a:gdLst/>
              <a:ahLst/>
              <a:cxnLst/>
              <a:rect r="r" b="b" t="t" l="l"/>
              <a:pathLst>
                <a:path h="1348592" w="1050216">
                  <a:moveTo>
                    <a:pt x="1050215" y="0"/>
                  </a:moveTo>
                  <a:lnTo>
                    <a:pt x="0" y="0"/>
                  </a:lnTo>
                  <a:lnTo>
                    <a:pt x="0" y="1348592"/>
                  </a:lnTo>
                  <a:lnTo>
                    <a:pt x="1050215" y="1348592"/>
                  </a:lnTo>
                  <a:lnTo>
                    <a:pt x="1050215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9658176">
            <a:off x="542251" y="1989342"/>
            <a:ext cx="1289158" cy="1110258"/>
            <a:chOff x="0" y="0"/>
            <a:chExt cx="1718877" cy="1480345"/>
          </a:xfrm>
        </p:grpSpPr>
        <p:sp>
          <p:nvSpPr>
            <p:cNvPr name="Freeform 8" id="8"/>
            <p:cNvSpPr/>
            <p:nvPr/>
          </p:nvSpPr>
          <p:spPr>
            <a:xfrm flipH="false" flipV="false" rot="5788301">
              <a:off x="240531" y="-90204"/>
              <a:ext cx="1237814" cy="1589489"/>
            </a:xfrm>
            <a:custGeom>
              <a:avLst/>
              <a:gdLst/>
              <a:ahLst/>
              <a:cxnLst/>
              <a:rect r="r" b="b" t="t" l="l"/>
              <a:pathLst>
                <a:path h="1589489" w="1237814">
                  <a:moveTo>
                    <a:pt x="0" y="0"/>
                  </a:moveTo>
                  <a:lnTo>
                    <a:pt x="1237815" y="0"/>
                  </a:lnTo>
                  <a:lnTo>
                    <a:pt x="1237815" y="1589489"/>
                  </a:lnTo>
                  <a:lnTo>
                    <a:pt x="0" y="1589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4214377">
              <a:off x="334331" y="83891"/>
              <a:ext cx="1050216" cy="1348592"/>
            </a:xfrm>
            <a:custGeom>
              <a:avLst/>
              <a:gdLst/>
              <a:ahLst/>
              <a:cxnLst/>
              <a:rect r="r" b="b" t="t" l="l"/>
              <a:pathLst>
                <a:path h="1348592" w="1050216">
                  <a:moveTo>
                    <a:pt x="1050215" y="0"/>
                  </a:moveTo>
                  <a:lnTo>
                    <a:pt x="0" y="0"/>
                  </a:lnTo>
                  <a:lnTo>
                    <a:pt x="0" y="1348592"/>
                  </a:lnTo>
                  <a:lnTo>
                    <a:pt x="1050215" y="1348592"/>
                  </a:lnTo>
                  <a:lnTo>
                    <a:pt x="1050215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true" flipV="false" rot="-3820930">
            <a:off x="539578" y="924029"/>
            <a:ext cx="1166234" cy="1178014"/>
          </a:xfrm>
          <a:custGeom>
            <a:avLst/>
            <a:gdLst/>
            <a:ahLst/>
            <a:cxnLst/>
            <a:rect r="r" b="b" t="t" l="l"/>
            <a:pathLst>
              <a:path h="1178014" w="1166234">
                <a:moveTo>
                  <a:pt x="1166234" y="0"/>
                </a:moveTo>
                <a:lnTo>
                  <a:pt x="0" y="0"/>
                </a:lnTo>
                <a:lnTo>
                  <a:pt x="0" y="1178015"/>
                </a:lnTo>
                <a:lnTo>
                  <a:pt x="1166234" y="1178015"/>
                </a:lnTo>
                <a:lnTo>
                  <a:pt x="1166234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532142" y="1687438"/>
            <a:ext cx="1309375" cy="1369281"/>
          </a:xfrm>
          <a:custGeom>
            <a:avLst/>
            <a:gdLst/>
            <a:ahLst/>
            <a:cxnLst/>
            <a:rect r="r" b="b" t="t" l="l"/>
            <a:pathLst>
              <a:path h="1369281" w="1309375">
                <a:moveTo>
                  <a:pt x="1309375" y="0"/>
                </a:moveTo>
                <a:lnTo>
                  <a:pt x="0" y="0"/>
                </a:lnTo>
                <a:lnTo>
                  <a:pt x="0" y="1369282"/>
                </a:lnTo>
                <a:lnTo>
                  <a:pt x="1309375" y="1369282"/>
                </a:lnTo>
                <a:lnTo>
                  <a:pt x="1309375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rot="-244687">
            <a:off x="1006642" y="1065667"/>
            <a:ext cx="1805068" cy="192931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Freeform 13" id="13"/>
          <p:cNvSpPr/>
          <p:nvPr/>
        </p:nvSpPr>
        <p:spPr>
          <a:xfrm flipH="false" flipV="false" rot="-242500">
            <a:off x="1049321" y="1109340"/>
            <a:ext cx="1725650" cy="1841282"/>
          </a:xfrm>
          <a:custGeom>
            <a:avLst/>
            <a:gdLst/>
            <a:ahLst/>
            <a:cxnLst/>
            <a:rect r="r" b="b" t="t" l="l"/>
            <a:pathLst>
              <a:path h="1841282" w="1725650">
                <a:moveTo>
                  <a:pt x="0" y="0"/>
                </a:moveTo>
                <a:lnTo>
                  <a:pt x="1725649" y="0"/>
                </a:lnTo>
                <a:lnTo>
                  <a:pt x="1725649" y="1841283"/>
                </a:lnTo>
                <a:lnTo>
                  <a:pt x="0" y="18412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239" t="0" r="-4860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20274">
            <a:off x="1325713" y="3785754"/>
            <a:ext cx="1512000" cy="352296"/>
          </a:xfrm>
          <a:custGeom>
            <a:avLst/>
            <a:gdLst/>
            <a:ahLst/>
            <a:cxnLst/>
            <a:rect r="r" b="b" t="t" l="l"/>
            <a:pathLst>
              <a:path h="352296" w="1512000">
                <a:moveTo>
                  <a:pt x="0" y="0"/>
                </a:moveTo>
                <a:lnTo>
                  <a:pt x="1512000" y="0"/>
                </a:lnTo>
                <a:lnTo>
                  <a:pt x="1512000" y="352296"/>
                </a:lnTo>
                <a:lnTo>
                  <a:pt x="0" y="3522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-277578">
            <a:off x="699146" y="2854797"/>
            <a:ext cx="2275484" cy="1016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1"/>
              </a:lnSpc>
            </a:pPr>
            <a:r>
              <a:rPr lang="en-US" sz="2749">
                <a:solidFill>
                  <a:srgbClr val="4B5151"/>
                </a:solidFill>
                <a:latin typeface="Amsterdam Four"/>
                <a:ea typeface="Amsterdam Four"/>
                <a:cs typeface="Amsterdam Four"/>
                <a:sym typeface="Amsterdam Four"/>
              </a:rPr>
              <a:t>We're expecting Baby #4!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302447" y="1889983"/>
            <a:ext cx="1151161" cy="1203829"/>
          </a:xfrm>
          <a:custGeom>
            <a:avLst/>
            <a:gdLst/>
            <a:ahLst/>
            <a:cxnLst/>
            <a:rect r="r" b="b" t="t" l="l"/>
            <a:pathLst>
              <a:path h="1203829" w="1151161">
                <a:moveTo>
                  <a:pt x="0" y="0"/>
                </a:moveTo>
                <a:lnTo>
                  <a:pt x="1151161" y="0"/>
                </a:lnTo>
                <a:lnTo>
                  <a:pt x="1151161" y="1203828"/>
                </a:lnTo>
                <a:lnTo>
                  <a:pt x="0" y="12038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87383" y="885170"/>
            <a:ext cx="1079534" cy="396729"/>
          </a:xfrm>
          <a:custGeom>
            <a:avLst/>
            <a:gdLst/>
            <a:ahLst/>
            <a:cxnLst/>
            <a:rect r="r" b="b" t="t" l="l"/>
            <a:pathLst>
              <a:path h="396729" w="1079534">
                <a:moveTo>
                  <a:pt x="0" y="0"/>
                </a:moveTo>
                <a:lnTo>
                  <a:pt x="1079534" y="0"/>
                </a:lnTo>
                <a:lnTo>
                  <a:pt x="1079534" y="396729"/>
                </a:lnTo>
                <a:lnTo>
                  <a:pt x="0" y="3967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714761" y="4920970"/>
            <a:ext cx="839386" cy="290428"/>
          </a:xfrm>
          <a:custGeom>
            <a:avLst/>
            <a:gdLst/>
            <a:ahLst/>
            <a:cxnLst/>
            <a:rect r="r" b="b" t="t" l="l"/>
            <a:pathLst>
              <a:path h="290428" w="839386">
                <a:moveTo>
                  <a:pt x="0" y="0"/>
                </a:moveTo>
                <a:lnTo>
                  <a:pt x="839386" y="0"/>
                </a:lnTo>
                <a:lnTo>
                  <a:pt x="839386" y="290428"/>
                </a:lnTo>
                <a:lnTo>
                  <a:pt x="0" y="2904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64204" y="538949"/>
            <a:ext cx="3289944" cy="17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7"/>
              </a:lnSpc>
            </a:pPr>
            <a:r>
              <a:rPr lang="en-US" sz="1012">
                <a:solidFill>
                  <a:srgbClr val="4B515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Many good news have come, and here's one more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30690" y="4678195"/>
            <a:ext cx="3156972" cy="17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7"/>
              </a:lnSpc>
            </a:pPr>
            <a:r>
              <a:rPr lang="en-US" sz="1012">
                <a:solidFill>
                  <a:srgbClr val="4B515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We're all thrilled and thankful for your well wishes!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30690" y="4284660"/>
            <a:ext cx="3106396" cy="349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7"/>
              </a:lnSpc>
            </a:pPr>
            <a:r>
              <a:rPr lang="en-US" b="true" sz="1012" spc="86">
                <a:solidFill>
                  <a:srgbClr val="4B515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OUR LITTLE ONE IS DUE IN FIFTEEN WEEKS</a:t>
            </a:r>
          </a:p>
        </p:txBody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01800" y="2476500"/>
            <a:ext cx="368300" cy="36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22"/>
                </p:tgtEl>
              </p:cBhvr>
            </p:cmd>
            <p:audio>
              <p:cMediaNode vol="100000" showWhenStopped="false">
                <p:cTn repeatCount="indefinite"/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DAGWiH6wsXE</dc:identifier>
  <dcterms:modified xsi:type="dcterms:W3CDTF">2011-08-01T06:04:30Z</dcterms:modified>
  <cp:revision>1</cp:revision>
  <dc:title>Peach and Green Watercolor Animated Pregnancy Announcement</dc:title>
</cp:coreProperties>
</file>