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Montserrat" charset="1" panose="00000500000000000000"/>
      <p:regular r:id="rId7"/>
    </p:embeddedFont>
    <p:embeddedFont>
      <p:font typeface="Buongiorno Rastellino" charset="1" panose="00000500000000000000"/>
      <p:regular r:id="rId8"/>
    </p:embeddedFont>
    <p:embeddedFont>
      <p:font typeface="EB Garamon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9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252054" y="543674"/>
            <a:ext cx="3275892" cy="4145825"/>
            <a:chOff x="0" y="0"/>
            <a:chExt cx="6021070" cy="762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148720" y="-6106"/>
              <a:ext cx="6319781" cy="7632211"/>
            </a:xfrm>
            <a:custGeom>
              <a:avLst/>
              <a:gdLst/>
              <a:ahLst/>
              <a:cxnLst/>
              <a:rect r="r" b="b" t="t" l="l"/>
              <a:pathLst>
                <a:path h="7632211" w="6319781">
                  <a:moveTo>
                    <a:pt x="3159890" y="6106"/>
                  </a:moveTo>
                  <a:cubicBezTo>
                    <a:pt x="2080895" y="0"/>
                    <a:pt x="1081791" y="724844"/>
                    <a:pt x="540895" y="1906170"/>
                  </a:cubicBezTo>
                  <a:cubicBezTo>
                    <a:pt x="0" y="3087497"/>
                    <a:pt x="0" y="4544715"/>
                    <a:pt x="540895" y="5726042"/>
                  </a:cubicBezTo>
                  <a:cubicBezTo>
                    <a:pt x="1081791" y="6907368"/>
                    <a:pt x="2080895" y="7632212"/>
                    <a:pt x="3159890" y="7626106"/>
                  </a:cubicBezTo>
                  <a:cubicBezTo>
                    <a:pt x="4238885" y="7632212"/>
                    <a:pt x="5237990" y="6907368"/>
                    <a:pt x="5778885" y="5726042"/>
                  </a:cubicBezTo>
                  <a:cubicBezTo>
                    <a:pt x="6319781" y="4544715"/>
                    <a:pt x="6319781" y="3087497"/>
                    <a:pt x="5778885" y="1906170"/>
                  </a:cubicBezTo>
                  <a:cubicBezTo>
                    <a:pt x="5237990" y="724844"/>
                    <a:pt x="4238885" y="0"/>
                    <a:pt x="3159890" y="6106"/>
                  </a:cubicBezTo>
                  <a:close/>
                </a:path>
              </a:pathLst>
            </a:custGeom>
            <a:blipFill>
              <a:blip r:embed="rId2"/>
              <a:stretch>
                <a:fillRect l="-44443" t="0" r="-44443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3552947">
            <a:off x="-64486" y="3797698"/>
            <a:ext cx="1216513" cy="1309358"/>
          </a:xfrm>
          <a:custGeom>
            <a:avLst/>
            <a:gdLst/>
            <a:ahLst/>
            <a:cxnLst/>
            <a:rect r="r" b="b" t="t" l="l"/>
            <a:pathLst>
              <a:path h="1309358" w="1216513">
                <a:moveTo>
                  <a:pt x="0" y="0"/>
                </a:moveTo>
                <a:lnTo>
                  <a:pt x="1216513" y="0"/>
                </a:lnTo>
                <a:lnTo>
                  <a:pt x="1216513" y="1309359"/>
                </a:lnTo>
                <a:lnTo>
                  <a:pt x="0" y="13093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59362" y="229833"/>
            <a:ext cx="2061276" cy="465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1"/>
              </a:lnSpc>
            </a:pPr>
            <a:r>
              <a:rPr lang="en-US" sz="826" spc="1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October 24, 2023 | 7.4 lbs | 21 in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3552947">
            <a:off x="2919690" y="-187192"/>
            <a:ext cx="1216513" cy="1309358"/>
          </a:xfrm>
          <a:custGeom>
            <a:avLst/>
            <a:gdLst/>
            <a:ahLst/>
            <a:cxnLst/>
            <a:rect r="r" b="b" t="t" l="l"/>
            <a:pathLst>
              <a:path h="1309358" w="1216513">
                <a:moveTo>
                  <a:pt x="0" y="0"/>
                </a:moveTo>
                <a:lnTo>
                  <a:pt x="1216513" y="0"/>
                </a:lnTo>
                <a:lnTo>
                  <a:pt x="1216513" y="1309358"/>
                </a:lnTo>
                <a:lnTo>
                  <a:pt x="0" y="13093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2054" y="4745244"/>
            <a:ext cx="822093" cy="284444"/>
          </a:xfrm>
          <a:custGeom>
            <a:avLst/>
            <a:gdLst/>
            <a:ahLst/>
            <a:cxnLst/>
            <a:rect r="r" b="b" t="t" l="l"/>
            <a:pathLst>
              <a:path h="284444" w="822093">
                <a:moveTo>
                  <a:pt x="0" y="0"/>
                </a:moveTo>
                <a:lnTo>
                  <a:pt x="822092" y="0"/>
                </a:lnTo>
                <a:lnTo>
                  <a:pt x="822092" y="284444"/>
                </a:lnTo>
                <a:lnTo>
                  <a:pt x="0" y="2844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-72633">
            <a:off x="1719472" y="3760167"/>
            <a:ext cx="2150860" cy="1724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52"/>
              </a:lnSpc>
            </a:pPr>
            <a:r>
              <a:rPr lang="en-US" sz="10108">
                <a:solidFill>
                  <a:srgbClr val="000000"/>
                </a:solidFill>
                <a:latin typeface="Buongiorno Rastellino"/>
                <a:ea typeface="Buongiorno Rastellino"/>
                <a:cs typeface="Buongiorno Rastellino"/>
                <a:sym typeface="Buongiorno Rastellino"/>
              </a:rPr>
              <a:t>Davis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37059" y="4444522"/>
            <a:ext cx="1209245" cy="585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8"/>
              </a:lnSpc>
            </a:pPr>
            <a:r>
              <a:rPr lang="en-US" sz="3289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Avery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DAGXAdyPADM</dc:identifier>
  <dcterms:modified xsi:type="dcterms:W3CDTF">2011-08-01T06:04:30Z</dcterms:modified>
  <cp:revision>1</cp:revision>
  <dc:title>Simple Star Birth Announcement</dc:title>
</cp:coreProperties>
</file>